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512" autoAdjust="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RouteMe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UWT Hackathon 4/21/2016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34573" y="569343"/>
            <a:ext cx="4356339" cy="2915728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2544" y="917691"/>
            <a:ext cx="250166" cy="21566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22033" y="2577674"/>
            <a:ext cx="267420" cy="2394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>
            <a:off x="3562710" y="1030668"/>
            <a:ext cx="2493033" cy="1673525"/>
          </a:xfrm>
          <a:prstGeom prst="bentConnector3">
            <a:avLst>
              <a:gd name="adj1" fmla="val 50000"/>
            </a:avLst>
          </a:prstGeom>
          <a:ln w="5715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7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363" y="5090504"/>
            <a:ext cx="7149151" cy="732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Manvir</a:t>
            </a:r>
            <a:r>
              <a:rPr lang="en-US" dirty="0" smtClean="0"/>
              <a:t> Singh      Audrey Chavarria</a:t>
            </a: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Kevia</a:t>
            </a:r>
            <a:r>
              <a:rPr lang="en-US" dirty="0" smtClean="0"/>
              <a:t> </a:t>
            </a:r>
            <a:r>
              <a:rPr lang="en-US" dirty="0"/>
              <a:t>Cloud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63" y="1563641"/>
            <a:ext cx="7149151" cy="33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551889"/>
          </a:xfrm>
        </p:spPr>
        <p:txBody>
          <a:bodyPr>
            <a:normAutofit/>
          </a:bodyPr>
          <a:lstStyle/>
          <a:p>
            <a:r>
              <a:rPr lang="en-US" dirty="0" smtClean="0"/>
              <a:t>When a person in a wheelchair want to use public transportation to travel to a destination they never know what their drop off location will be like: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8300" y="6028591"/>
            <a:ext cx="1175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82064" y="6028591"/>
            <a:ext cx="1575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Not Accessible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144"/>
          <a:stretch/>
        </p:blipFill>
        <p:spPr>
          <a:xfrm>
            <a:off x="5471119" y="3162392"/>
            <a:ext cx="5833863" cy="256290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091654" y="3865474"/>
            <a:ext cx="1790926" cy="127051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30" y="3162392"/>
            <a:ext cx="4721319" cy="255095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024908" y="3739748"/>
            <a:ext cx="1721914" cy="1396239"/>
          </a:xfrm>
          <a:prstGeom prst="ellipse">
            <a:avLst/>
          </a:prstGeom>
          <a:noFill/>
          <a:ln w="76200">
            <a:solidFill>
              <a:srgbClr val="00B05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78700" y="5251285"/>
            <a:ext cx="241433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Flat Surface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62583" y="5251285"/>
            <a:ext cx="241433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Steep Surface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8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wanted to build an app and web service that would help people identify the accessibility of their destination and whether they could use bus transportation or a shuttle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5993" y="2892843"/>
            <a:ext cx="4392282" cy="51213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dirty="0"/>
              <a:t>User provides their name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96" t="5131" r="66175" b="3941"/>
          <a:stretch/>
        </p:blipFill>
        <p:spPr>
          <a:xfrm>
            <a:off x="1086475" y="1825625"/>
            <a:ext cx="2432558" cy="447711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717050" y="3017614"/>
            <a:ext cx="1769851" cy="4760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4525993" y="3728469"/>
            <a:ext cx="4392282" cy="512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 identify their current location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65608" y="4695345"/>
            <a:ext cx="4392282" cy="512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dirty="0"/>
              <a:t>User provides their final destination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04751" y="3881872"/>
            <a:ext cx="1660857" cy="1969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717050" y="4757258"/>
            <a:ext cx="1656542" cy="138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4525993" y="1992027"/>
            <a:ext cx="4392282" cy="512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User lets us know if they are in a wheel chair or not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187963" y="2116198"/>
            <a:ext cx="2277645" cy="2270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secret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3864633"/>
            <a:ext cx="10233800" cy="2312329"/>
          </a:xfrm>
        </p:spPr>
        <p:txBody>
          <a:bodyPr/>
          <a:lstStyle/>
          <a:p>
            <a:r>
              <a:rPr lang="en-US" dirty="0" smtClean="0"/>
              <a:t>Our algorithm will let us determine what is best for the user:</a:t>
            </a:r>
          </a:p>
          <a:p>
            <a:pPr lvl="1"/>
            <a:r>
              <a:rPr lang="en-US" dirty="0" smtClean="0"/>
              <a:t>Taking public transportation or a shuttle</a:t>
            </a:r>
          </a:p>
          <a:p>
            <a:pPr lvl="1"/>
            <a:r>
              <a:rPr lang="en-US" dirty="0" smtClean="0"/>
              <a:t>Our automated system will provide possible times and routes to take</a:t>
            </a:r>
          </a:p>
          <a:p>
            <a:pPr lvl="1"/>
            <a:r>
              <a:rPr lang="en-US" dirty="0" smtClean="0"/>
              <a:t>We will also connect them with shuttle providers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294471" cy="175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For the City of Tacoma &amp; Pierce </a:t>
            </a:r>
            <a:r>
              <a:rPr lang="en-US" dirty="0" smtClean="0"/>
              <a:t>Transit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Update/Provide coordinates of bus stops with additional information about whether a bus stop is accessible for wheelchairs based on a given criteria like: </a:t>
            </a:r>
          </a:p>
          <a:p>
            <a:r>
              <a:rPr lang="en-US" dirty="0" smtClean="0"/>
              <a:t>Steepness of the land</a:t>
            </a:r>
          </a:p>
          <a:p>
            <a:r>
              <a:rPr lang="en-US" dirty="0" smtClean="0"/>
              <a:t>Current infrastructure of the land around the bus stop</a:t>
            </a:r>
          </a:p>
          <a:p>
            <a:r>
              <a:rPr lang="en-US" dirty="0" smtClean="0"/>
              <a:t>Any objects that make the bus stop unsafe for loading/unloading of a wheelchair</a:t>
            </a:r>
            <a:endParaRPr lang="en-US" dirty="0"/>
          </a:p>
          <a:p>
            <a:r>
              <a:rPr lang="en-US" dirty="0" smtClean="0"/>
              <a:t>This data should initially be gathered manually and then should be able to be updated later by the organizations and by public feedback on the state of such locations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17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75</TotalTime>
  <Words>240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Depth</vt:lpstr>
      <vt:lpstr>RouteMe</vt:lpstr>
      <vt:lpstr>Team</vt:lpstr>
      <vt:lpstr>Problem encountered</vt:lpstr>
      <vt:lpstr>Our idea</vt:lpstr>
      <vt:lpstr>Our prototype</vt:lpstr>
      <vt:lpstr>The secret formula</vt:lpstr>
      <vt:lpstr>Recommendations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RouteMe</dc:title>
  <dc:creator>Audrey Chavarria</dc:creator>
  <cp:lastModifiedBy>Audrey Chavarria</cp:lastModifiedBy>
  <cp:revision>9</cp:revision>
  <dcterms:created xsi:type="dcterms:W3CDTF">2016-04-21T21:07:19Z</dcterms:created>
  <dcterms:modified xsi:type="dcterms:W3CDTF">2016-04-22T01:17:55Z</dcterms:modified>
</cp:coreProperties>
</file>